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2" r:id="rId1"/>
  </p:sldMasterIdLst>
  <p:notesMasterIdLst>
    <p:notesMasterId r:id="rId14"/>
  </p:notesMasterIdLst>
  <p:sldIdLst>
    <p:sldId id="273" r:id="rId2"/>
    <p:sldId id="294" r:id="rId3"/>
    <p:sldId id="295" r:id="rId4"/>
    <p:sldId id="296" r:id="rId5"/>
    <p:sldId id="309" r:id="rId6"/>
    <p:sldId id="310" r:id="rId7"/>
    <p:sldId id="297" r:id="rId8"/>
    <p:sldId id="307" r:id="rId9"/>
    <p:sldId id="302" r:id="rId10"/>
    <p:sldId id="311" r:id="rId11"/>
    <p:sldId id="298" r:id="rId12"/>
    <p:sldId id="274" r:id="rId13"/>
  </p:sldIdLst>
  <p:sldSz cx="12192000" cy="6858000"/>
  <p:notesSz cx="6858000" cy="9144000"/>
  <p:defaultTextStyle>
    <a:defPPr>
      <a:defRPr lang="es-ES_trad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38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Sem Estilo, Sem Grelh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Estilo com Tema 1 - Destaque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Estilo com Tema 1 - Destaque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Estilo com Tema 1 - Destaque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06799F8-075E-4A3A-A7F6-7FBC6576F1A4}" styleName="Estilo com Tema 2 - Destaque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Estilo com Tema 2 - Destaque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Sem Estilo, Tabela com Grelh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25E5076-3810-47DD-B79F-674D7AD40C01}" styleName="Estilo Escuro 1 - Destaqu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Estilo Escuro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9CF1AB2-1976-4502-BF36-3FF5EA218861}" styleName="Estilo Médio 4 - Destaqu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Estilo Médio 4 - Destaque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059"/>
    <p:restoredTop sz="94580"/>
  </p:normalViewPr>
  <p:slideViewPr>
    <p:cSldViewPr snapToGrid="0" snapToObjects="1">
      <p:cViewPr varScale="1">
        <p:scale>
          <a:sx n="78" d="100"/>
          <a:sy n="78" d="100"/>
        </p:scale>
        <p:origin x="168" y="1112"/>
      </p:cViewPr>
      <p:guideLst>
        <p:guide orient="horz" pos="2160"/>
        <p:guide pos="3817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16.JPG>
</file>

<file path=ppt/media/image17.png>
</file>

<file path=ppt/media/image18.png>
</file>

<file path=ppt/media/image19.tiff>
</file>

<file path=ppt/media/image2.png>
</file>

<file path=ppt/media/image20.JPG>
</file>

<file path=ppt/media/image21.png>
</file>

<file path=ppt/media/image22.png>
</file>

<file path=ppt/media/image23.JPG>
</file>

<file path=ppt/media/image24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73DD93-0FD5-1D4F-A888-4F5E9AA6BB38}" type="datetimeFigureOut">
              <a:rPr lang="en-US" smtClean="0"/>
              <a:t>11/5/19</a:t>
            </a:fld>
            <a:endParaRPr lang="en-U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28B911-AB6C-7849-82B5-8F8FC50B6F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5657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1014241" y="231714"/>
            <a:ext cx="9516107" cy="410247"/>
          </a:xfrm>
          <a:prstGeom prst="rect">
            <a:avLst/>
          </a:prstGeom>
        </p:spPr>
        <p:txBody>
          <a:bodyPr anchor="t"/>
          <a:lstStyle>
            <a:lvl1pPr algn="l">
              <a:defRPr sz="2800" b="1">
                <a:solidFill>
                  <a:srgbClr val="DE383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014241" y="747696"/>
            <a:ext cx="9516107" cy="386228"/>
          </a:xfrm>
          <a:prstGeom prst="rect">
            <a:avLst/>
          </a:prstGeom>
        </p:spPr>
        <p:txBody>
          <a:bodyPr anchor="t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1" i="0" smtClean="0">
                <a:solidFill>
                  <a:srgbClr val="DE383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6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1014241" y="1611086"/>
            <a:ext cx="10663358" cy="4691289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831"/>
              </a:buClr>
              <a:buSzTx/>
              <a:buFont typeface="Arial" panose="020B0604020202020204" pitchFamily="34" charset="0"/>
              <a:buChar char="•"/>
              <a:tabLst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685800" indent="-342900">
              <a:buFont typeface="Trebuchet MS" panose="020B0603020202020204" pitchFamily="34" charset="0"/>
              <a:buChar char="–"/>
              <a:defRPr sz="2000">
                <a:solidFill>
                  <a:schemeClr val="bg2">
                    <a:lumMod val="50000"/>
                  </a:schemeClr>
                </a:solidFill>
              </a:defRPr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noProof="0" dirty="0"/>
              <a:t>Click to modify the text</a:t>
            </a:r>
          </a:p>
          <a:p>
            <a:pPr marL="571500" marR="0" lvl="1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s-ES" noProof="0" dirty="0"/>
              <a:t>Text 2</a:t>
            </a:r>
            <a:endParaRPr lang="en-US" noProof="0" dirty="0"/>
          </a:p>
        </p:txBody>
      </p:sp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356" y="6370253"/>
            <a:ext cx="432487" cy="365125"/>
          </a:xfrm>
          <a:prstGeom prst="rect">
            <a:avLst/>
          </a:prstGeom>
        </p:spPr>
        <p:txBody>
          <a:bodyPr/>
          <a:lstStyle>
            <a:lvl1pPr algn="ctr">
              <a:defRPr sz="1400">
                <a:solidFill>
                  <a:srgbClr val="DE3831"/>
                </a:solidFill>
              </a:defRPr>
            </a:lvl1pPr>
          </a:lstStyle>
          <a:p>
            <a:fld id="{E29469E3-F7C2-0343-AD03-CE704401D5F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Imagen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1"/>
            <a:ext cx="1747587" cy="1059513"/>
          </a:xfrm>
          <a:prstGeom prst="rect">
            <a:avLst/>
          </a:prstGeom>
        </p:spPr>
      </p:pic>
      <p:pic>
        <p:nvPicPr>
          <p:cNvPr id="13" name="Imagen 12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33936" y="208723"/>
            <a:ext cx="543663" cy="536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50575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13476" y="-33038"/>
            <a:ext cx="6553314" cy="4831491"/>
          </a:xfrm>
          <a:prstGeom prst="rect">
            <a:avLst/>
          </a:prstGeom>
        </p:spPr>
      </p:pic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1715919" y="621870"/>
            <a:ext cx="3535704" cy="2875093"/>
          </a:xfrm>
          <a:prstGeom prst="rect">
            <a:avLst/>
          </a:prstGeom>
        </p:spPr>
        <p:txBody>
          <a:bodyPr anchor="ctr"/>
          <a:lstStyle>
            <a:lvl1pPr algn="ctr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5" name="CuadroTexto 4"/>
          <p:cNvSpPr txBox="1"/>
          <p:nvPr userDrawn="1"/>
        </p:nvSpPr>
        <p:spPr>
          <a:xfrm>
            <a:off x="9922478" y="6475912"/>
            <a:ext cx="18048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dirty="0"/>
              <a:t>Internal use</a:t>
            </a:r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41593" y="332924"/>
            <a:ext cx="585701" cy="577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0778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30913" y="1816444"/>
            <a:ext cx="8738697" cy="5041555"/>
          </a:xfrm>
          <a:prstGeom prst="rect">
            <a:avLst/>
          </a:prstGeom>
        </p:spPr>
      </p:pic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2593249" y="2899674"/>
            <a:ext cx="3535704" cy="3424926"/>
          </a:xfrm>
          <a:prstGeom prst="rect">
            <a:avLst/>
          </a:prstGeom>
        </p:spPr>
        <p:txBody>
          <a:bodyPr anchor="ctr"/>
          <a:lstStyle>
            <a:lvl1pPr algn="ctr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41593" y="332924"/>
            <a:ext cx="585701" cy="577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6653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 userDrawn="1"/>
        </p:nvSpPr>
        <p:spPr>
          <a:xfrm>
            <a:off x="673100" y="787401"/>
            <a:ext cx="5122137" cy="5092700"/>
          </a:xfrm>
          <a:prstGeom prst="rect">
            <a:avLst/>
          </a:prstGeom>
          <a:solidFill>
            <a:srgbClr val="DE38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1233318" y="1269242"/>
            <a:ext cx="4100681" cy="4121624"/>
          </a:xfrm>
          <a:prstGeom prst="rect">
            <a:avLst/>
          </a:prstGeom>
        </p:spPr>
        <p:txBody>
          <a:bodyPr anchor="ctr"/>
          <a:lstStyle>
            <a:lvl1pPr algn="ctr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pic>
        <p:nvPicPr>
          <p:cNvPr id="6" name="Imagen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1593" y="332924"/>
            <a:ext cx="585701" cy="577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2397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 userDrawn="1"/>
        </p:nvSpPr>
        <p:spPr>
          <a:xfrm>
            <a:off x="3263900" y="1765300"/>
            <a:ext cx="5122137" cy="5092700"/>
          </a:xfrm>
          <a:prstGeom prst="rect">
            <a:avLst/>
          </a:prstGeom>
          <a:solidFill>
            <a:srgbClr val="DE38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3748949" y="2290075"/>
            <a:ext cx="4239352" cy="4432058"/>
          </a:xfrm>
          <a:prstGeom prst="rect">
            <a:avLst/>
          </a:prstGeom>
        </p:spPr>
        <p:txBody>
          <a:bodyPr anchor="ctr"/>
          <a:lstStyle>
            <a:lvl1pPr algn="ctr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5" name="CuadroTexto 4"/>
          <p:cNvSpPr txBox="1"/>
          <p:nvPr userDrawn="1"/>
        </p:nvSpPr>
        <p:spPr>
          <a:xfrm>
            <a:off x="9922478" y="6475912"/>
            <a:ext cx="18048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dirty="0"/>
              <a:t>Internal use</a:t>
            </a:r>
          </a:p>
        </p:txBody>
      </p:sp>
      <p:pic>
        <p:nvPicPr>
          <p:cNvPr id="6" name="Imagen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1593" y="332924"/>
            <a:ext cx="585701" cy="577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249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992424"/>
            <a:ext cx="444843" cy="5865576"/>
          </a:xfrm>
          <a:prstGeom prst="rect">
            <a:avLst/>
          </a:prstGeom>
        </p:spPr>
      </p:pic>
      <p:sp>
        <p:nvSpPr>
          <p:cNvPr id="11" name="Title 1"/>
          <p:cNvSpPr>
            <a:spLocks noGrp="1"/>
          </p:cNvSpPr>
          <p:nvPr>
            <p:ph type="ctrTitle" hasCustomPrompt="1"/>
          </p:nvPr>
        </p:nvSpPr>
        <p:spPr>
          <a:xfrm>
            <a:off x="591454" y="541223"/>
            <a:ext cx="11036984" cy="410247"/>
          </a:xfrm>
          <a:prstGeom prst="rect">
            <a:avLst/>
          </a:prstGeom>
        </p:spPr>
        <p:txBody>
          <a:bodyPr anchor="t"/>
          <a:lstStyle>
            <a:lvl1pPr algn="l">
              <a:defRPr sz="2800" b="1">
                <a:solidFill>
                  <a:srgbClr val="DE383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1454" y="1059513"/>
            <a:ext cx="11036984" cy="386228"/>
          </a:xfrm>
          <a:prstGeom prst="rect">
            <a:avLst/>
          </a:prstGeom>
        </p:spPr>
        <p:txBody>
          <a:bodyPr anchor="t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1" i="0" smtClean="0">
                <a:solidFill>
                  <a:srgbClr val="DE383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14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592138" y="1717675"/>
            <a:ext cx="5783262" cy="4584700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831"/>
              </a:buClr>
              <a:buSzTx/>
              <a:buFont typeface="Trebuchet MS" panose="020B0603020202020204" pitchFamily="34" charset="0"/>
              <a:buChar char="•"/>
              <a:tabLst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685800" indent="-285750">
              <a:buFont typeface="Trebuchet MS" panose="020B0603020202020204" pitchFamily="34" charset="0"/>
              <a:buChar char="–"/>
              <a:defRPr sz="1800">
                <a:solidFill>
                  <a:schemeClr val="bg2">
                    <a:lumMod val="50000"/>
                  </a:schemeClr>
                </a:solidFill>
              </a:defRPr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noProof="0" dirty="0"/>
              <a:t>Click to modify the text</a:t>
            </a:r>
          </a:p>
          <a:p>
            <a:pPr marL="628650" marR="0" lvl="1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s-ES" noProof="0" dirty="0"/>
              <a:t>Text 2</a:t>
            </a:r>
            <a:endParaRPr lang="en-US" noProof="0" dirty="0"/>
          </a:p>
        </p:txBody>
      </p:sp>
      <p:sp>
        <p:nvSpPr>
          <p:cNvPr id="16" name="Marcador de imagen 15"/>
          <p:cNvSpPr>
            <a:spLocks noGrp="1"/>
          </p:cNvSpPr>
          <p:nvPr>
            <p:ph type="pic" sz="quarter" idx="11" hasCustomPrompt="1"/>
          </p:nvPr>
        </p:nvSpPr>
        <p:spPr>
          <a:xfrm>
            <a:off x="6659563" y="1717675"/>
            <a:ext cx="4968875" cy="45847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rgbClr val="706F6F"/>
                </a:solidFill>
              </a:defRPr>
            </a:lvl1pPr>
          </a:lstStyle>
          <a:p>
            <a:r>
              <a:rPr lang="en-US" dirty="0"/>
              <a:t>Image</a:t>
            </a:r>
          </a:p>
          <a:p>
            <a:endParaRPr lang="en-US" dirty="0"/>
          </a:p>
        </p:txBody>
      </p:sp>
      <p:sp>
        <p:nvSpPr>
          <p:cNvPr id="20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356" y="6370253"/>
            <a:ext cx="432487" cy="365125"/>
          </a:xfrm>
          <a:prstGeom prst="rect">
            <a:avLst/>
          </a:prstGeom>
        </p:spPr>
        <p:txBody>
          <a:bodyPr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E29469E3-F7C2-0343-AD03-CE704401D5F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5" name="Imagen 14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33936" y="487017"/>
            <a:ext cx="543663" cy="53641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1014241" y="231714"/>
            <a:ext cx="9516107" cy="410247"/>
          </a:xfrm>
          <a:prstGeom prst="rect">
            <a:avLst/>
          </a:prstGeom>
        </p:spPr>
        <p:txBody>
          <a:bodyPr anchor="t"/>
          <a:lstStyle>
            <a:lvl1pPr algn="l">
              <a:defRPr sz="2800" b="1">
                <a:solidFill>
                  <a:srgbClr val="DE383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014241" y="747696"/>
            <a:ext cx="9516107" cy="386228"/>
          </a:xfrm>
          <a:prstGeom prst="rect">
            <a:avLst/>
          </a:prstGeom>
        </p:spPr>
        <p:txBody>
          <a:bodyPr anchor="t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1" i="0" smtClean="0">
                <a:solidFill>
                  <a:srgbClr val="DE383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6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716280" y="1717675"/>
            <a:ext cx="10961319" cy="4584700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831"/>
              </a:buClr>
              <a:buSzTx/>
              <a:buFont typeface="Arial" panose="020B0604020202020204" pitchFamily="34" charset="0"/>
              <a:buChar char="•"/>
              <a:tabLst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685800" indent="-342900">
              <a:buFont typeface="Trebuchet MS" panose="020B0603020202020204" pitchFamily="34" charset="0"/>
              <a:buChar char="–"/>
              <a:defRPr sz="2000">
                <a:solidFill>
                  <a:schemeClr val="bg2">
                    <a:lumMod val="50000"/>
                  </a:schemeClr>
                </a:solidFill>
              </a:defRPr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noProof="0" dirty="0"/>
              <a:t>Click to modify the text</a:t>
            </a:r>
          </a:p>
          <a:p>
            <a:pPr marL="571500" marR="0" lvl="1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s-ES" noProof="0" dirty="0"/>
              <a:t>Text 2</a:t>
            </a:r>
            <a:endParaRPr lang="en-US" noProof="0" dirty="0"/>
          </a:p>
        </p:txBody>
      </p:sp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356" y="6370253"/>
            <a:ext cx="432487" cy="365125"/>
          </a:xfrm>
          <a:prstGeom prst="rect">
            <a:avLst/>
          </a:prstGeom>
        </p:spPr>
        <p:txBody>
          <a:bodyPr/>
          <a:lstStyle>
            <a:lvl1pPr algn="ctr">
              <a:defRPr sz="1400">
                <a:solidFill>
                  <a:srgbClr val="DE3831"/>
                </a:solidFill>
              </a:defRPr>
            </a:lvl1pPr>
          </a:lstStyle>
          <a:p>
            <a:fld id="{E29469E3-F7C2-0343-AD03-CE704401D5F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Imagen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1"/>
            <a:ext cx="1747587" cy="1059513"/>
          </a:xfrm>
          <a:prstGeom prst="rect">
            <a:avLst/>
          </a:prstGeom>
        </p:spPr>
      </p:pic>
      <p:pic>
        <p:nvPicPr>
          <p:cNvPr id="13" name="Imagen 12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33936" y="208723"/>
            <a:ext cx="543663" cy="536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8839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1014241" y="231714"/>
            <a:ext cx="9516107" cy="410247"/>
          </a:xfrm>
          <a:prstGeom prst="rect">
            <a:avLst/>
          </a:prstGeom>
        </p:spPr>
        <p:txBody>
          <a:bodyPr anchor="t"/>
          <a:lstStyle>
            <a:lvl1pPr algn="l">
              <a:defRPr sz="2800" b="1">
                <a:solidFill>
                  <a:srgbClr val="DE383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014241" y="747696"/>
            <a:ext cx="9516107" cy="386228"/>
          </a:xfrm>
          <a:prstGeom prst="rect">
            <a:avLst/>
          </a:prstGeom>
        </p:spPr>
        <p:txBody>
          <a:bodyPr anchor="t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1" i="0" smtClean="0">
                <a:solidFill>
                  <a:srgbClr val="DE383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6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1014241" y="1717675"/>
            <a:ext cx="5361158" cy="4584700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831"/>
              </a:buClr>
              <a:buSzTx/>
              <a:buFont typeface="Arial" panose="020B0604020202020204" pitchFamily="34" charset="0"/>
              <a:buChar char="•"/>
              <a:tabLst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685800" indent="-342900">
              <a:buFont typeface="Trebuchet MS" panose="020B0603020202020204" pitchFamily="34" charset="0"/>
              <a:buChar char="–"/>
              <a:defRPr sz="2000">
                <a:solidFill>
                  <a:schemeClr val="bg2">
                    <a:lumMod val="50000"/>
                  </a:schemeClr>
                </a:solidFill>
              </a:defRPr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noProof="0" dirty="0"/>
              <a:t>Click to modify the text</a:t>
            </a:r>
          </a:p>
          <a:p>
            <a:pPr marL="571500" marR="0" lvl="1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s-ES" noProof="0" dirty="0"/>
              <a:t>Text 2</a:t>
            </a:r>
            <a:endParaRPr lang="en-US" noProof="0" dirty="0"/>
          </a:p>
        </p:txBody>
      </p:sp>
      <p:sp>
        <p:nvSpPr>
          <p:cNvPr id="7" name="Marcador de imagen 15"/>
          <p:cNvSpPr>
            <a:spLocks noGrp="1"/>
          </p:cNvSpPr>
          <p:nvPr>
            <p:ph type="pic" sz="quarter" idx="11" hasCustomPrompt="1"/>
          </p:nvPr>
        </p:nvSpPr>
        <p:spPr>
          <a:xfrm>
            <a:off x="6659563" y="1717675"/>
            <a:ext cx="4968875" cy="45847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</a:lstStyle>
          <a:p>
            <a:r>
              <a:rPr lang="en-US" dirty="0"/>
              <a:t>Image</a:t>
            </a:r>
          </a:p>
          <a:p>
            <a:endParaRPr lang="en-US" dirty="0"/>
          </a:p>
        </p:txBody>
      </p:sp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356" y="6370253"/>
            <a:ext cx="432487" cy="365125"/>
          </a:xfrm>
          <a:prstGeom prst="rect">
            <a:avLst/>
          </a:prstGeom>
        </p:spPr>
        <p:txBody>
          <a:bodyPr/>
          <a:lstStyle>
            <a:lvl1pPr algn="ctr">
              <a:defRPr sz="1400">
                <a:solidFill>
                  <a:srgbClr val="DE3831"/>
                </a:solidFill>
              </a:defRPr>
            </a:lvl1pPr>
          </a:lstStyle>
          <a:p>
            <a:fld id="{E29469E3-F7C2-0343-AD03-CE704401D5F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Imagen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1"/>
            <a:ext cx="1747587" cy="1059513"/>
          </a:xfrm>
          <a:prstGeom prst="rect">
            <a:avLst/>
          </a:prstGeom>
        </p:spPr>
      </p:pic>
      <p:pic>
        <p:nvPicPr>
          <p:cNvPr id="13" name="Imagen 12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33936" y="208723"/>
            <a:ext cx="543663" cy="536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5454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1014241" y="231714"/>
            <a:ext cx="9516107" cy="410247"/>
          </a:xfrm>
          <a:prstGeom prst="rect">
            <a:avLst/>
          </a:prstGeom>
        </p:spPr>
        <p:txBody>
          <a:bodyPr anchor="t"/>
          <a:lstStyle>
            <a:lvl1pPr algn="l">
              <a:defRPr sz="2800" b="1">
                <a:solidFill>
                  <a:srgbClr val="DE383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014241" y="747696"/>
            <a:ext cx="9516107" cy="386228"/>
          </a:xfrm>
          <a:prstGeom prst="rect">
            <a:avLst/>
          </a:prstGeom>
        </p:spPr>
        <p:txBody>
          <a:bodyPr anchor="t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1" i="0" smtClean="0">
                <a:solidFill>
                  <a:srgbClr val="DE383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5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1014241" y="1717675"/>
            <a:ext cx="5130920" cy="4584700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831"/>
              </a:buClr>
              <a:buSzTx/>
              <a:buFont typeface="Arial" panose="020B0604020202020204" pitchFamily="34" charset="0"/>
              <a:buChar char="•"/>
              <a:tabLst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685800" indent="-285750">
              <a:buClr>
                <a:schemeClr val="bg2">
                  <a:lumMod val="25000"/>
                </a:schemeClr>
              </a:buClr>
              <a:buFont typeface="Trebuchet MS" panose="020B0603020202020204" pitchFamily="34" charset="0"/>
              <a:buChar char="–"/>
              <a:defRPr sz="2000" baseline="0">
                <a:solidFill>
                  <a:schemeClr val="bg2">
                    <a:lumMod val="50000"/>
                  </a:schemeClr>
                </a:solidFill>
              </a:defRPr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noProof="0" dirty="0"/>
              <a:t>Click to modify the text</a:t>
            </a:r>
          </a:p>
          <a:p>
            <a:pPr marL="628650" marR="0" lvl="1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s-ES" noProof="0" dirty="0"/>
              <a:t>Text 2</a:t>
            </a:r>
            <a:endParaRPr lang="en-US" noProof="0" dirty="0"/>
          </a:p>
        </p:txBody>
      </p:sp>
      <p:sp>
        <p:nvSpPr>
          <p:cNvPr id="8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356" y="6370253"/>
            <a:ext cx="432487" cy="365125"/>
          </a:xfrm>
          <a:prstGeom prst="rect">
            <a:avLst/>
          </a:prstGeom>
        </p:spPr>
        <p:txBody>
          <a:bodyPr/>
          <a:lstStyle>
            <a:lvl1pPr algn="ctr">
              <a:defRPr sz="1400">
                <a:solidFill>
                  <a:srgbClr val="DE3831"/>
                </a:solidFill>
              </a:defRPr>
            </a:lvl1pPr>
          </a:lstStyle>
          <a:p>
            <a:fld id="{E29469E3-F7C2-0343-AD03-CE704401D5F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1"/>
            <a:ext cx="1747587" cy="1059513"/>
          </a:xfrm>
          <a:prstGeom prst="rect">
            <a:avLst/>
          </a:prstGeom>
        </p:spPr>
      </p:pic>
      <p:sp>
        <p:nvSpPr>
          <p:cNvPr id="12" name="Marcador de texto 13"/>
          <p:cNvSpPr>
            <a:spLocks noGrp="1"/>
          </p:cNvSpPr>
          <p:nvPr>
            <p:ph type="body" sz="quarter" idx="13" hasCustomPrompt="1"/>
          </p:nvPr>
        </p:nvSpPr>
        <p:spPr>
          <a:xfrm>
            <a:off x="6485893" y="1717675"/>
            <a:ext cx="5130920" cy="4584700"/>
          </a:xfrm>
          <a:prstGeom prst="rect">
            <a:avLst/>
          </a:prstGeom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rgbClr val="706F6F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noProof="0" dirty="0"/>
              <a:t>Click to modify the text</a:t>
            </a:r>
          </a:p>
        </p:txBody>
      </p:sp>
      <p:pic>
        <p:nvPicPr>
          <p:cNvPr id="11" name="Imagen 10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73150" y="161587"/>
            <a:ext cx="543663" cy="536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09890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 userDrawn="1"/>
        </p:nvSpPr>
        <p:spPr>
          <a:xfrm>
            <a:off x="0" y="541223"/>
            <a:ext cx="444843" cy="6316777"/>
          </a:xfrm>
          <a:prstGeom prst="rect">
            <a:avLst/>
          </a:prstGeom>
          <a:solidFill>
            <a:srgbClr val="DE38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591454" y="541223"/>
            <a:ext cx="11036984" cy="410247"/>
          </a:xfrm>
          <a:prstGeom prst="rect">
            <a:avLst/>
          </a:prstGeom>
        </p:spPr>
        <p:txBody>
          <a:bodyPr anchor="ctr"/>
          <a:lstStyle>
            <a:lvl1pPr algn="l">
              <a:defRPr sz="2800" b="1">
                <a:solidFill>
                  <a:srgbClr val="DE383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1454" y="1059513"/>
            <a:ext cx="11036984" cy="386228"/>
          </a:xfrm>
          <a:prstGeom prst="rect">
            <a:avLst/>
          </a:prstGeom>
        </p:spPr>
        <p:txBody>
          <a:bodyPr anchor="t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1" i="0" smtClean="0">
                <a:solidFill>
                  <a:srgbClr val="DE383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6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592138" y="1717675"/>
            <a:ext cx="5783262" cy="4584700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000">
                <a:solidFill>
                  <a:srgbClr val="706F6F"/>
                </a:solidFill>
              </a:defRPr>
            </a:lvl1pPr>
            <a:lvl2pPr marL="628650" indent="-285750">
              <a:buClr>
                <a:schemeClr val="bg2">
                  <a:lumMod val="25000"/>
                </a:schemeClr>
              </a:buClr>
              <a:buFont typeface="Verdana" panose="020B0604030504040204" pitchFamily="34" charset="0"/>
              <a:buChar char="‒"/>
              <a:defRPr sz="2000">
                <a:solidFill>
                  <a:schemeClr val="bg2">
                    <a:lumMod val="50000"/>
                  </a:schemeClr>
                </a:solidFill>
              </a:defRPr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noProof="0" dirty="0"/>
              <a:t>Click to modify the text</a:t>
            </a:r>
          </a:p>
          <a:p>
            <a:pPr marL="514350" marR="0" lvl="1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noProof="0" dirty="0"/>
          </a:p>
        </p:txBody>
      </p:sp>
      <p:sp>
        <p:nvSpPr>
          <p:cNvPr id="7" name="Marcador de imagen 15"/>
          <p:cNvSpPr>
            <a:spLocks noGrp="1"/>
          </p:cNvSpPr>
          <p:nvPr>
            <p:ph type="pic" sz="quarter" idx="11" hasCustomPrompt="1"/>
          </p:nvPr>
        </p:nvSpPr>
        <p:spPr>
          <a:xfrm>
            <a:off x="6659563" y="1717675"/>
            <a:ext cx="4968875" cy="45847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rgbClr val="706F6F"/>
                </a:solidFill>
              </a:defRPr>
            </a:lvl1pPr>
          </a:lstStyle>
          <a:p>
            <a:r>
              <a:rPr lang="en-US" dirty="0"/>
              <a:t>Image</a:t>
            </a:r>
          </a:p>
          <a:p>
            <a:endParaRPr lang="en-US" dirty="0"/>
          </a:p>
        </p:txBody>
      </p:sp>
      <p:sp>
        <p:nvSpPr>
          <p:cNvPr id="9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356" y="6370253"/>
            <a:ext cx="579098" cy="365125"/>
          </a:xfrm>
          <a:prstGeom prst="rect">
            <a:avLst/>
          </a:prstGeom>
        </p:spPr>
        <p:txBody>
          <a:bodyPr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E29469E3-F7C2-0343-AD03-CE704401D5F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Imagen 10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43875" y="478139"/>
            <a:ext cx="543663" cy="536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89393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1014241" y="108882"/>
            <a:ext cx="9516107" cy="410247"/>
          </a:xfrm>
          <a:prstGeom prst="rect">
            <a:avLst/>
          </a:prstGeom>
        </p:spPr>
        <p:txBody>
          <a:bodyPr anchor="ctr"/>
          <a:lstStyle>
            <a:lvl1pPr algn="l">
              <a:defRPr sz="2800" b="1">
                <a:solidFill>
                  <a:srgbClr val="DE383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014241" y="624864"/>
            <a:ext cx="9516107" cy="386228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1" i="0" smtClean="0">
                <a:solidFill>
                  <a:srgbClr val="DE383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5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341194" y="1717675"/>
            <a:ext cx="6034205" cy="4584700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000">
                <a:solidFill>
                  <a:srgbClr val="706F6F"/>
                </a:solidFill>
              </a:defRPr>
            </a:lvl1pPr>
            <a:lvl2pPr marL="342900" indent="-342900">
              <a:buClr>
                <a:schemeClr val="bg2">
                  <a:lumMod val="25000"/>
                </a:schemeClr>
              </a:buClr>
              <a:buFont typeface="Arial" panose="020B0604020202020204" pitchFamily="34" charset="0"/>
              <a:buChar char="•"/>
              <a:defRPr sz="2000">
                <a:solidFill>
                  <a:schemeClr val="bg2">
                    <a:lumMod val="50000"/>
                  </a:schemeClr>
                </a:solidFill>
              </a:defRPr>
            </a:lvl2pPr>
            <a:lvl3pPr marL="800100" indent="-342900">
              <a:buClr>
                <a:schemeClr val="bg2">
                  <a:lumMod val="25000"/>
                </a:schemeClr>
              </a:buClr>
              <a:buFont typeface="Trebuchet MS" panose="020B0603020202020204" pitchFamily="34" charset="0"/>
              <a:buChar char="–"/>
              <a:defRPr sz="2000">
                <a:solidFill>
                  <a:schemeClr val="bg2">
                    <a:lumMod val="50000"/>
                  </a:schemeClr>
                </a:solidFill>
              </a:defRPr>
            </a:lvl3pPr>
            <a:lvl4pPr>
              <a:defRPr sz="1400"/>
            </a:lvl4pPr>
            <a:lvl5pPr>
              <a:defRPr sz="1400"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noProof="0" dirty="0"/>
              <a:t>Click to modify the text</a:t>
            </a:r>
          </a:p>
          <a:p>
            <a:pPr marL="685800" marR="0" lvl="2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s-ES" noProof="0" dirty="0" err="1"/>
              <a:t>Sdfgf</a:t>
            </a:r>
            <a:endParaRPr lang="es-ES" noProof="0" dirty="0"/>
          </a:p>
          <a:p>
            <a:pPr marL="685800" marR="0" lvl="2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s-ES" noProof="0" dirty="0" err="1"/>
              <a:t>fsdfsfsgf</a:t>
            </a:r>
            <a:endParaRPr lang="en-US" noProof="0" dirty="0"/>
          </a:p>
        </p:txBody>
      </p:sp>
      <p:sp>
        <p:nvSpPr>
          <p:cNvPr id="6" name="Marcador de imagen 15"/>
          <p:cNvSpPr>
            <a:spLocks noGrp="1"/>
          </p:cNvSpPr>
          <p:nvPr>
            <p:ph type="pic" sz="quarter" idx="11" hasCustomPrompt="1"/>
          </p:nvPr>
        </p:nvSpPr>
        <p:spPr>
          <a:xfrm>
            <a:off x="6659563" y="1717675"/>
            <a:ext cx="4968875" cy="45847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rgbClr val="706F6F"/>
                </a:solidFill>
              </a:defRPr>
            </a:lvl1pPr>
          </a:lstStyle>
          <a:p>
            <a:r>
              <a:rPr lang="en-US" dirty="0"/>
              <a:t>Image</a:t>
            </a:r>
          </a:p>
          <a:p>
            <a:endParaRPr lang="en-US" dirty="0"/>
          </a:p>
        </p:txBody>
      </p:sp>
      <p:sp>
        <p:nvSpPr>
          <p:cNvPr id="7" name="CuadroTexto 6"/>
          <p:cNvSpPr txBox="1"/>
          <p:nvPr userDrawn="1"/>
        </p:nvSpPr>
        <p:spPr>
          <a:xfrm>
            <a:off x="9922478" y="6451198"/>
            <a:ext cx="18048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dirty="0"/>
              <a:t>Internal use</a:t>
            </a:r>
          </a:p>
        </p:txBody>
      </p:sp>
      <p:sp>
        <p:nvSpPr>
          <p:cNvPr id="8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356" y="6370253"/>
            <a:ext cx="533554" cy="365125"/>
          </a:xfrm>
          <a:prstGeom prst="rect">
            <a:avLst/>
          </a:prstGeom>
        </p:spPr>
        <p:txBody>
          <a:bodyPr/>
          <a:lstStyle>
            <a:lvl1pPr algn="l">
              <a:defRPr sz="1200">
                <a:solidFill>
                  <a:srgbClr val="DE3831"/>
                </a:solidFill>
              </a:defRPr>
            </a:lvl1pPr>
          </a:lstStyle>
          <a:p>
            <a:fld id="{E29469E3-F7C2-0343-AD03-CE704401D5F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Rectángulo 9"/>
          <p:cNvSpPr/>
          <p:nvPr userDrawn="1"/>
        </p:nvSpPr>
        <p:spPr>
          <a:xfrm>
            <a:off x="0" y="-18571"/>
            <a:ext cx="1014241" cy="1008412"/>
          </a:xfrm>
          <a:prstGeom prst="rect">
            <a:avLst/>
          </a:prstGeom>
          <a:solidFill>
            <a:srgbClr val="DE38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Imagen 10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83631" y="64717"/>
            <a:ext cx="543663" cy="536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6409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15423" cy="686607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53318" y="1164610"/>
            <a:ext cx="4651819" cy="2607290"/>
          </a:xfrm>
          <a:prstGeom prst="rect">
            <a:avLst/>
          </a:prstGeom>
        </p:spPr>
        <p:txBody>
          <a:bodyPr anchor="ctr"/>
          <a:lstStyle>
            <a:lvl1pPr algn="ctr"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53318" y="3886199"/>
            <a:ext cx="4651819" cy="1295401"/>
          </a:xfrm>
          <a:prstGeom prst="rect">
            <a:avLst/>
          </a:prstGeom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3600" b="1" i="0" smtClean="0">
                <a:solidFill>
                  <a:schemeClr val="bg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18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353317" y="5377596"/>
            <a:ext cx="4651819" cy="5358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Click to modify the text</a:t>
            </a:r>
          </a:p>
        </p:txBody>
      </p:sp>
      <p:pic>
        <p:nvPicPr>
          <p:cNvPr id="16" name="Imagen 1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289" y="5338842"/>
            <a:ext cx="2946492" cy="83366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1014241" y="54290"/>
            <a:ext cx="9516107" cy="410247"/>
          </a:xfrm>
          <a:prstGeom prst="rect">
            <a:avLst/>
          </a:prstGeom>
        </p:spPr>
        <p:txBody>
          <a:bodyPr anchor="ctr"/>
          <a:lstStyle>
            <a:lvl1pPr algn="l">
              <a:defRPr sz="2400" b="1">
                <a:solidFill>
                  <a:srgbClr val="DE383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014241" y="570272"/>
            <a:ext cx="9516107" cy="386228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800" b="0" i="0" smtClean="0">
                <a:solidFill>
                  <a:srgbClr val="DE383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5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327546" y="1717675"/>
            <a:ext cx="5681138" cy="4584700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000">
                <a:solidFill>
                  <a:srgbClr val="706F6F"/>
                </a:solidFill>
              </a:defRPr>
            </a:lvl1pPr>
            <a:lvl2pPr marL="685800" indent="-342900">
              <a:buClr>
                <a:schemeClr val="bg2">
                  <a:lumMod val="25000"/>
                </a:schemeClr>
              </a:buClr>
              <a:buFont typeface="Trebuchet MS" panose="020B0603020202020204" pitchFamily="34" charset="0"/>
              <a:buChar char="–"/>
              <a:defRPr sz="2000">
                <a:solidFill>
                  <a:schemeClr val="bg2">
                    <a:lumMod val="50000"/>
                  </a:schemeClr>
                </a:solidFill>
              </a:defRPr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noProof="0" dirty="0"/>
              <a:t>Click to modify the text</a:t>
            </a:r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356" y="6370253"/>
            <a:ext cx="560850" cy="365125"/>
          </a:xfrm>
          <a:prstGeom prst="rect">
            <a:avLst/>
          </a:prstGeom>
        </p:spPr>
        <p:txBody>
          <a:bodyPr/>
          <a:lstStyle>
            <a:lvl1pPr algn="l">
              <a:defRPr sz="1200">
                <a:solidFill>
                  <a:srgbClr val="DE3831"/>
                </a:solidFill>
              </a:defRPr>
            </a:lvl1pPr>
          </a:lstStyle>
          <a:p>
            <a:fld id="{E29469E3-F7C2-0343-AD03-CE704401D5F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Marcador de texto 13"/>
          <p:cNvSpPr>
            <a:spLocks noGrp="1"/>
          </p:cNvSpPr>
          <p:nvPr>
            <p:ph type="body" sz="quarter" idx="13" hasCustomPrompt="1"/>
          </p:nvPr>
        </p:nvSpPr>
        <p:spPr>
          <a:xfrm>
            <a:off x="6485893" y="1717675"/>
            <a:ext cx="5130920" cy="4584700"/>
          </a:xfrm>
          <a:prstGeom prst="rect">
            <a:avLst/>
          </a:prstGeom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rgbClr val="706F6F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noProof="0" dirty="0"/>
              <a:t>Click to modify the text</a:t>
            </a:r>
          </a:p>
        </p:txBody>
      </p:sp>
      <p:sp>
        <p:nvSpPr>
          <p:cNvPr id="10" name="Rectángulo 9"/>
          <p:cNvSpPr/>
          <p:nvPr userDrawn="1"/>
        </p:nvSpPr>
        <p:spPr>
          <a:xfrm>
            <a:off x="0" y="-18571"/>
            <a:ext cx="1014241" cy="1008412"/>
          </a:xfrm>
          <a:prstGeom prst="rect">
            <a:avLst/>
          </a:prstGeom>
          <a:solidFill>
            <a:srgbClr val="DE38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Imagen 10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41593" y="33858"/>
            <a:ext cx="543663" cy="536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0952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6930188" cy="6861995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959710" y="952854"/>
            <a:ext cx="4151305" cy="2615846"/>
          </a:xfrm>
          <a:prstGeom prst="rect">
            <a:avLst/>
          </a:prstGeom>
        </p:spPr>
        <p:txBody>
          <a:bodyPr anchor="ctr"/>
          <a:lstStyle>
            <a:lvl1pPr algn="ctr">
              <a:defRPr sz="4400" b="1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959710" y="3924301"/>
            <a:ext cx="4151305" cy="1188044"/>
          </a:xfrm>
          <a:prstGeom prst="rect">
            <a:avLst/>
          </a:prstGeom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800" b="1" i="0" smtClean="0">
                <a:solidFill>
                  <a:schemeClr val="bg1"/>
                </a:solidFill>
                <a:effectLst/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11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2047363" y="5412540"/>
            <a:ext cx="4651819" cy="535874"/>
          </a:xfrm>
          <a:prstGeom prst="rect">
            <a:avLst/>
          </a:prstGeom>
        </p:spPr>
        <p:txBody>
          <a:bodyPr/>
          <a:lstStyle>
            <a:lvl1pPr algn="ctr">
              <a:defRPr sz="1400" baseline="0">
                <a:solidFill>
                  <a:schemeClr val="bg1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to modify the text</a:t>
            </a:r>
          </a:p>
        </p:txBody>
      </p:sp>
      <p:pic>
        <p:nvPicPr>
          <p:cNvPr id="19" name="Imagen 1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6501" y="5263645"/>
            <a:ext cx="2946492" cy="83366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 userDrawn="1"/>
        </p:nvSpPr>
        <p:spPr>
          <a:xfrm>
            <a:off x="0" y="798853"/>
            <a:ext cx="5363110" cy="53322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353318" y="1164610"/>
            <a:ext cx="4651819" cy="2578190"/>
          </a:xfrm>
          <a:prstGeom prst="rect">
            <a:avLst/>
          </a:prstGeom>
        </p:spPr>
        <p:txBody>
          <a:bodyPr anchor="ctr"/>
          <a:lstStyle>
            <a:lvl1pPr algn="ctr"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53318" y="3920597"/>
            <a:ext cx="4651819" cy="1279202"/>
          </a:xfrm>
          <a:prstGeom prst="rect">
            <a:avLst/>
          </a:prstGeom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3600" b="1" i="0" smtClean="0">
                <a:solidFill>
                  <a:schemeClr val="bg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6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353317" y="5377596"/>
            <a:ext cx="4651819" cy="535874"/>
          </a:xfrm>
          <a:prstGeom prst="rect">
            <a:avLst/>
          </a:prstGeom>
        </p:spPr>
        <p:txBody>
          <a:bodyPr/>
          <a:lstStyle>
            <a:lvl1pPr>
              <a:defRPr sz="1400" baseline="0">
                <a:solidFill>
                  <a:schemeClr val="bg1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to modify the text</a:t>
            </a:r>
          </a:p>
        </p:txBody>
      </p:sp>
      <p:pic>
        <p:nvPicPr>
          <p:cNvPr id="15" name="Imagen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4959" y="5340320"/>
            <a:ext cx="2946492" cy="833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69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 userDrawn="1"/>
        </p:nvSpPr>
        <p:spPr>
          <a:xfrm>
            <a:off x="959710" y="791283"/>
            <a:ext cx="4787947" cy="4760431"/>
          </a:xfrm>
          <a:prstGeom prst="rect">
            <a:avLst/>
          </a:prstGeom>
          <a:solidFill>
            <a:srgbClr val="DE38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1207904" y="1105469"/>
            <a:ext cx="4151305" cy="2819187"/>
          </a:xfrm>
          <a:prstGeom prst="rect">
            <a:avLst/>
          </a:prstGeom>
        </p:spPr>
        <p:txBody>
          <a:bodyPr anchor="ctr"/>
          <a:lstStyle>
            <a:lvl1pPr algn="ctr"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207903" y="4094327"/>
            <a:ext cx="4151305" cy="1173699"/>
          </a:xfrm>
          <a:prstGeom prst="rect">
            <a:avLst/>
          </a:prstGeom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3600" b="1" i="0" smtClean="0">
                <a:solidFill>
                  <a:schemeClr val="bg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6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959710" y="5721385"/>
            <a:ext cx="4651819" cy="535874"/>
          </a:xfrm>
          <a:prstGeom prst="rect">
            <a:avLst/>
          </a:prstGeom>
        </p:spPr>
        <p:txBody>
          <a:bodyPr/>
          <a:lstStyle>
            <a:lvl1pPr>
              <a:defRPr sz="1400" baseline="0">
                <a:solidFill>
                  <a:srgbClr val="DE3831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to modify the text</a:t>
            </a:r>
          </a:p>
        </p:txBody>
      </p:sp>
      <p:pic>
        <p:nvPicPr>
          <p:cNvPr id="14" name="Imagen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4887" y="799349"/>
            <a:ext cx="2946492" cy="833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0995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 userDrawn="1"/>
        </p:nvSpPr>
        <p:spPr>
          <a:xfrm>
            <a:off x="0" y="449"/>
            <a:ext cx="6897189" cy="6857551"/>
          </a:xfrm>
          <a:prstGeom prst="rect">
            <a:avLst/>
          </a:prstGeom>
          <a:solidFill>
            <a:srgbClr val="DE38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508487" y="621514"/>
            <a:ext cx="5918440" cy="3550647"/>
          </a:xfrm>
          <a:prstGeom prst="rect">
            <a:avLst/>
          </a:prstGeom>
        </p:spPr>
        <p:txBody>
          <a:bodyPr anchor="ctr"/>
          <a:lstStyle>
            <a:lvl1pPr algn="ctr">
              <a:defRPr sz="5400" b="1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08485" y="4345003"/>
            <a:ext cx="5918441" cy="1655762"/>
          </a:xfrm>
          <a:prstGeom prst="rect">
            <a:avLst/>
          </a:prstGeom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3200" b="1" i="0" smtClean="0">
                <a:solidFill>
                  <a:schemeClr val="bg1"/>
                </a:solidFill>
                <a:effectLst/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6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508485" y="6173607"/>
            <a:ext cx="5918442" cy="535874"/>
          </a:xfrm>
          <a:prstGeom prst="rect">
            <a:avLst/>
          </a:prstGeom>
        </p:spPr>
        <p:txBody>
          <a:bodyPr/>
          <a:lstStyle>
            <a:lvl1pPr>
              <a:defRPr sz="1400" baseline="0">
                <a:solidFill>
                  <a:schemeClr val="bg1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to modify the text</a:t>
            </a:r>
          </a:p>
        </p:txBody>
      </p:sp>
      <p:pic>
        <p:nvPicPr>
          <p:cNvPr id="18" name="Imagen 1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0760" y="5543655"/>
            <a:ext cx="2946492" cy="833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1733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DE38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856648"/>
            <a:ext cx="494270" cy="6008911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>
          <a:xfrm>
            <a:off x="900373" y="856648"/>
            <a:ext cx="8091227" cy="1270535"/>
          </a:xfrm>
          <a:prstGeom prst="rect">
            <a:avLst/>
          </a:prstGeom>
        </p:spPr>
        <p:txBody>
          <a:bodyPr anchor="ctr"/>
          <a:lstStyle>
            <a:lvl1pPr algn="l"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900372" y="2444827"/>
            <a:ext cx="8091228" cy="1655762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3600" b="1" i="0" smtClean="0">
                <a:solidFill>
                  <a:schemeClr val="bg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12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900372" y="4782346"/>
            <a:ext cx="4651819" cy="535874"/>
          </a:xfrm>
          <a:prstGeom prst="rect">
            <a:avLst/>
          </a:prstGeom>
        </p:spPr>
        <p:txBody>
          <a:bodyPr/>
          <a:lstStyle>
            <a:lvl1pPr>
              <a:defRPr sz="1400" baseline="0">
                <a:solidFill>
                  <a:schemeClr val="bg1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to modify the text</a:t>
            </a:r>
          </a:p>
        </p:txBody>
      </p:sp>
      <p:pic>
        <p:nvPicPr>
          <p:cNvPr id="13" name="Imagen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371" y="5680318"/>
            <a:ext cx="3059713" cy="86509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856651"/>
            <a:ext cx="493648" cy="6001349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900373" y="856648"/>
            <a:ext cx="8103927" cy="1270535"/>
          </a:xfrm>
          <a:prstGeom prst="rect">
            <a:avLst/>
          </a:prstGeom>
        </p:spPr>
        <p:txBody>
          <a:bodyPr anchor="t"/>
          <a:lstStyle>
            <a:lvl1pPr algn="l">
              <a:defRPr sz="4800" b="1">
                <a:solidFill>
                  <a:srgbClr val="DE383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900372" y="2432127"/>
            <a:ext cx="8103928" cy="1655762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3600" b="1" i="0" smtClean="0">
                <a:solidFill>
                  <a:srgbClr val="DE383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12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900372" y="4782346"/>
            <a:ext cx="4651819" cy="535874"/>
          </a:xfrm>
          <a:prstGeom prst="rect">
            <a:avLst/>
          </a:prstGeom>
        </p:spPr>
        <p:txBody>
          <a:bodyPr/>
          <a:lstStyle>
            <a:lvl1pPr>
              <a:defRPr sz="14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noProof="0" dirty="0"/>
              <a:t>Click to modify the text</a:t>
            </a:r>
          </a:p>
        </p:txBody>
      </p:sp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199" y="5623694"/>
            <a:ext cx="2946492" cy="83366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 userDrawn="1"/>
        </p:nvSpPr>
        <p:spPr>
          <a:xfrm>
            <a:off x="1" y="449"/>
            <a:ext cx="1944026" cy="1932853"/>
          </a:xfrm>
          <a:prstGeom prst="rect">
            <a:avLst/>
          </a:prstGeom>
          <a:solidFill>
            <a:srgbClr val="DE38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2054495" y="172763"/>
            <a:ext cx="9791005" cy="1125860"/>
          </a:xfrm>
          <a:prstGeom prst="rect">
            <a:avLst/>
          </a:prstGeom>
        </p:spPr>
        <p:txBody>
          <a:bodyPr anchor="ctr"/>
          <a:lstStyle>
            <a:lvl1pPr algn="l">
              <a:defRPr sz="4000" b="1">
                <a:solidFill>
                  <a:srgbClr val="DE383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054494" y="1433015"/>
            <a:ext cx="9791005" cy="500287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800" b="0" i="0" smtClean="0">
                <a:solidFill>
                  <a:srgbClr val="DE383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6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2054494" y="4155563"/>
            <a:ext cx="4651819" cy="535874"/>
          </a:xfrm>
          <a:prstGeom prst="rect">
            <a:avLst/>
          </a:prstGeom>
        </p:spPr>
        <p:txBody>
          <a:bodyPr/>
          <a:lstStyle>
            <a:lvl1pPr>
              <a:defRPr sz="1400" baseline="0">
                <a:solidFill>
                  <a:srgbClr val="706F6F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to modify the text</a:t>
            </a:r>
          </a:p>
        </p:txBody>
      </p:sp>
      <p:pic>
        <p:nvPicPr>
          <p:cNvPr id="15" name="Imagen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7178" y="5387596"/>
            <a:ext cx="2946492" cy="833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0877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10175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2" r:id="rId1"/>
    <p:sldLayoutId id="2147483733" r:id="rId2"/>
    <p:sldLayoutId id="2147483734" r:id="rId3"/>
    <p:sldLayoutId id="2147483742" r:id="rId4"/>
    <p:sldLayoutId id="2147483743" r:id="rId5"/>
    <p:sldLayoutId id="2147483744" r:id="rId6"/>
    <p:sldLayoutId id="2147483736" r:id="rId7"/>
    <p:sldLayoutId id="2147483735" r:id="rId8"/>
    <p:sldLayoutId id="2147483746" r:id="rId9"/>
    <p:sldLayoutId id="2147483738" r:id="rId10"/>
    <p:sldLayoutId id="2147483739" r:id="rId11"/>
    <p:sldLayoutId id="2147483747" r:id="rId12"/>
    <p:sldLayoutId id="2147483748" r:id="rId13"/>
    <p:sldLayoutId id="2147483737" r:id="rId14"/>
    <p:sldLayoutId id="2147483740" r:id="rId15"/>
    <p:sldLayoutId id="2147483751" r:id="rId16"/>
    <p:sldLayoutId id="2147483741" r:id="rId17"/>
    <p:sldLayoutId id="2147483745" r:id="rId18"/>
    <p:sldLayoutId id="2147483749" r:id="rId19"/>
    <p:sldLayoutId id="2147483750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3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3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4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6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8.png"/><Relationship Id="rId3" Type="http://schemas.openxmlformats.org/officeDocument/2006/relationships/image" Target="../media/image19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0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sz="4000" dirty="0" smtClean="0"/>
              <a:t>Interfaces e </a:t>
            </a:r>
            <a:r>
              <a:rPr lang="es-ES" sz="4000" dirty="0" err="1" smtClean="0"/>
              <a:t>Usabilidade</a:t>
            </a:r>
            <a:endParaRPr lang="es-ES" sz="4000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ES" sz="1800" dirty="0" smtClean="0"/>
              <a:t>2019/2020</a:t>
            </a:r>
          </a:p>
          <a:p>
            <a:endParaRPr lang="es-ES" sz="1800" dirty="0"/>
          </a:p>
        </p:txBody>
      </p:sp>
    </p:spTree>
    <p:extLst>
      <p:ext uri="{BB962C8B-B14F-4D97-AF65-F5344CB8AC3E}">
        <p14:creationId xmlns:p14="http://schemas.microsoft.com/office/powerpoint/2010/main" val="25993346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A4AC5506-6312-4701-8D3C-40187889A94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pt-PT" sz="3200" kern="1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Home</a:t>
            </a:r>
            <a:r>
              <a:rPr lang="pt-PT" sz="3200" dirty="0" smtClean="0">
                <a:solidFill>
                  <a:schemeClr val="bg1"/>
                </a:solidFill>
              </a:rPr>
              <a:t>page Gestor</a:t>
            </a:r>
            <a:endParaRPr lang="en-US" sz="32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E29469E3-F7C2-0343-AD03-CE704401D5F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DE3831">
                    <a:tint val="75000"/>
                  </a:srgbClr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DE3831">
                  <a:tint val="75000"/>
                </a:srgbClr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695959" y="2153063"/>
            <a:ext cx="44740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err="1">
                <a:solidFill>
                  <a:schemeClr val="bg2">
                    <a:lumMod val="10000"/>
                  </a:schemeClr>
                </a:solidFill>
              </a:rPr>
              <a:t>Página</a:t>
            </a:r>
            <a:r>
              <a:rPr lang="en-US" dirty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err="1">
                <a:solidFill>
                  <a:schemeClr val="bg2">
                    <a:lumMod val="10000"/>
                  </a:schemeClr>
                </a:solidFill>
              </a:rPr>
              <a:t>inicial</a:t>
            </a:r>
            <a:r>
              <a:rPr lang="en-US" dirty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err="1">
                <a:solidFill>
                  <a:schemeClr val="bg2">
                    <a:lumMod val="10000"/>
                  </a:schemeClr>
                </a:solidFill>
              </a:rPr>
              <a:t>após</a:t>
            </a:r>
            <a:r>
              <a:rPr lang="en-US" dirty="0">
                <a:solidFill>
                  <a:schemeClr val="bg2">
                    <a:lumMod val="10000"/>
                  </a:schemeClr>
                </a:solidFill>
              </a:rPr>
              <a:t> um </a:t>
            </a:r>
            <a:r>
              <a:rPr lang="en-US" dirty="0" err="1">
                <a:solidFill>
                  <a:schemeClr val="bg2">
                    <a:lumMod val="10000"/>
                  </a:schemeClr>
                </a:solidFill>
              </a:rPr>
              <a:t>elemento</a:t>
            </a:r>
            <a:r>
              <a:rPr lang="en-US" dirty="0">
                <a:solidFill>
                  <a:schemeClr val="bg2">
                    <a:lumMod val="10000"/>
                  </a:schemeClr>
                </a:solidFill>
              </a:rPr>
              <a:t> da </a:t>
            </a:r>
            <a:r>
              <a:rPr lang="en-US" dirty="0" err="1">
                <a:solidFill>
                  <a:schemeClr val="bg2">
                    <a:lumMod val="10000"/>
                  </a:schemeClr>
                </a:solidFill>
              </a:rPr>
              <a:t>equipa</a:t>
            </a:r>
            <a:r>
              <a:rPr lang="en-US" dirty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de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gestores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err="1">
                <a:solidFill>
                  <a:schemeClr val="bg2">
                    <a:lumMod val="10000"/>
                  </a:schemeClr>
                </a:solidFill>
              </a:rPr>
              <a:t>efetuar</a:t>
            </a:r>
            <a:r>
              <a:rPr lang="en-US" dirty="0">
                <a:solidFill>
                  <a:schemeClr val="bg2">
                    <a:lumMod val="10000"/>
                  </a:schemeClr>
                </a:solidFill>
              </a:rPr>
              <a:t> login, </a:t>
            </a:r>
            <a:r>
              <a:rPr lang="en-US" dirty="0" err="1">
                <a:solidFill>
                  <a:schemeClr val="bg2">
                    <a:lumMod val="10000"/>
                  </a:schemeClr>
                </a:solidFill>
              </a:rPr>
              <a:t>onde</a:t>
            </a:r>
            <a:r>
              <a:rPr lang="en-US" dirty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err="1">
                <a:solidFill>
                  <a:schemeClr val="bg2">
                    <a:lumMod val="10000"/>
                  </a:schemeClr>
                </a:solidFill>
              </a:rPr>
              <a:t>consegue</a:t>
            </a:r>
            <a:r>
              <a:rPr lang="en-US" dirty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err="1">
                <a:solidFill>
                  <a:schemeClr val="bg2">
                    <a:lumMod val="10000"/>
                  </a:schemeClr>
                </a:solidFill>
              </a:rPr>
              <a:t>visualizar</a:t>
            </a:r>
            <a:r>
              <a:rPr lang="en-US" dirty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err="1">
                <a:solidFill>
                  <a:schemeClr val="bg2">
                    <a:lumMod val="10000"/>
                  </a:schemeClr>
                </a:solidFill>
              </a:rPr>
              <a:t>os</a:t>
            </a:r>
            <a:r>
              <a:rPr lang="en-US" dirty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err="1">
                <a:solidFill>
                  <a:schemeClr val="bg2">
                    <a:lumMod val="10000"/>
                  </a:schemeClr>
                </a:solidFill>
              </a:rPr>
              <a:t>elementos</a:t>
            </a:r>
            <a:r>
              <a:rPr lang="en-US" dirty="0">
                <a:solidFill>
                  <a:schemeClr val="bg2">
                    <a:lumMod val="10000"/>
                  </a:schemeClr>
                </a:solidFill>
              </a:rPr>
              <a:t> da </a:t>
            </a:r>
            <a:r>
              <a:rPr lang="en-US" dirty="0" err="1">
                <a:solidFill>
                  <a:schemeClr val="bg2">
                    <a:lumMod val="10000"/>
                  </a:schemeClr>
                </a:solidFill>
              </a:rPr>
              <a:t>equipa</a:t>
            </a:r>
            <a:r>
              <a:rPr lang="en-US" dirty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err="1">
                <a:solidFill>
                  <a:schemeClr val="bg2">
                    <a:lumMod val="10000"/>
                  </a:schemeClr>
                </a:solidFill>
              </a:rPr>
              <a:t>técnica</a:t>
            </a:r>
            <a:r>
              <a:rPr lang="en-US" dirty="0">
                <a:solidFill>
                  <a:schemeClr val="bg2">
                    <a:lumMod val="10000"/>
                  </a:schemeClr>
                </a:solidFill>
              </a:rPr>
              <a:t>.</a:t>
            </a:r>
            <a:endParaRPr lang="en-US" dirty="0">
              <a:solidFill>
                <a:schemeClr val="bg2">
                  <a:lumMod val="10000"/>
                </a:schemeClr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914" y="1714500"/>
            <a:ext cx="6529045" cy="3396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664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A4AC5506-6312-4701-8D3C-40187889A94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pt-PT" sz="3200" kern="1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Gestão dos materiais </a:t>
            </a:r>
            <a:endParaRPr lang="en-US" sz="32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E29469E3-F7C2-0343-AD03-CE704401D5F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DE3831">
                    <a:tint val="75000"/>
                  </a:srgbClr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DE3831">
                  <a:tint val="75000"/>
                </a:srgbClr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pic>
        <p:nvPicPr>
          <p:cNvPr id="7" name="Picture 6" descr="14282c1e-6a16-400a-b586-9e7b3bd9caf7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532" y="1943101"/>
            <a:ext cx="5379444" cy="328423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613071" y="1943101"/>
            <a:ext cx="41148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Página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onde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o gestor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consegue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alterar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o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estado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de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situação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em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que se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encontram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os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materiais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.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Alterando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o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estado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de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por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resolver para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resolvido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.</a:t>
            </a:r>
            <a:endParaRPr lang="en-US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15973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eparador ppt.jpg"/>
          <p:cNvPicPr>
            <a:picLocks noChangeAspect="1"/>
          </p:cNvPicPr>
          <p:nvPr/>
        </p:nvPicPr>
        <p:blipFill>
          <a:blip r:embed="rId2" cstate="email"/>
          <a:stretch>
            <a:fillRect/>
          </a:stretch>
        </p:blipFill>
        <p:spPr>
          <a:xfrm>
            <a:off x="5570326" y="1439850"/>
            <a:ext cx="5178487" cy="3882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044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A4AC5506-6312-4701-8D3C-40187889A94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pt-PT" sz="3200" kern="1200" dirty="0" err="1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Home</a:t>
            </a:r>
            <a:r>
              <a:rPr lang="pt-PT" sz="3200" kern="1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  <a:r>
              <a:rPr lang="pt-PT" sz="3200" kern="1200" dirty="0" err="1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page</a:t>
            </a:r>
            <a:r>
              <a:rPr lang="pt-PT" sz="3200" kern="1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atleta</a:t>
            </a:r>
            <a:endParaRPr lang="en-US" sz="32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E29469E3-F7C2-0343-AD03-CE704401D5F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DE3831">
                    <a:tint val="75000"/>
                  </a:srgbClr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DE3831">
                  <a:tint val="75000"/>
                </a:srgbClr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pic>
        <p:nvPicPr>
          <p:cNvPr id="3" name="Picture 2" descr="3594b10b-761f-4b85-90c1-e6cb7b9de1e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026" y="1792431"/>
            <a:ext cx="5627151" cy="361640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709559" y="2480745"/>
            <a:ext cx="4644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Após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o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alteta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realizar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o login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esta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é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a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página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inicial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.</a:t>
            </a:r>
            <a:endParaRPr lang="en-US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54651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A4AC5506-6312-4701-8D3C-40187889A94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pt-PT" sz="3200" kern="1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Perfil atleta</a:t>
            </a:r>
            <a:endParaRPr lang="en-US" sz="32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E29469E3-F7C2-0343-AD03-CE704401D5F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DE3831">
                    <a:tint val="75000"/>
                  </a:srgbClr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DE3831">
                  <a:tint val="75000"/>
                </a:srgbClr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pic>
        <p:nvPicPr>
          <p:cNvPr id="4" name="Picture 3" descr="4464cf3b-6a31-4ff0-806b-fe90559b1c6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728" y="1884614"/>
            <a:ext cx="5723722" cy="375616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280564" y="2493817"/>
            <a:ext cx="40732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Ao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clicar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sobre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a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sua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foto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a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página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reencaminha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para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esta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página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onde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é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possivel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ver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o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perfil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do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atleta</a:t>
            </a:r>
            <a:endParaRPr lang="en-US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62637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A4AC5506-6312-4701-8D3C-40187889A94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pt-PT" sz="3200" dirty="0" smtClean="0">
                <a:solidFill>
                  <a:schemeClr val="bg1"/>
                </a:solidFill>
              </a:rPr>
              <a:t>Plano treino atleta</a:t>
            </a:r>
            <a:endParaRPr lang="en-US" sz="32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E29469E3-F7C2-0343-AD03-CE704401D5F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DE3831">
                    <a:tint val="75000"/>
                  </a:srgbClr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DE3831">
                  <a:tint val="75000"/>
                </a:srgbClr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714" y="2030680"/>
            <a:ext cx="5524286" cy="287387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365174" y="2458192"/>
            <a:ext cx="498862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pt-PT" dirty="0" smtClean="0">
                <a:solidFill>
                  <a:schemeClr val="bg2">
                    <a:lumMod val="10000"/>
                  </a:schemeClr>
                </a:solidFill>
              </a:rPr>
              <a:t>Ao clicar sobre o plano de treino o atleta visualiza o plano de treino do dia em questão.</a:t>
            </a:r>
          </a:p>
          <a:p>
            <a:pPr marL="285750" indent="-285750">
              <a:buFont typeface="Arial" charset="0"/>
              <a:buChar char="•"/>
            </a:pPr>
            <a:r>
              <a:rPr lang="pt-PT" dirty="0" smtClean="0">
                <a:solidFill>
                  <a:schemeClr val="bg2">
                    <a:lumMod val="10000"/>
                  </a:schemeClr>
                </a:solidFill>
              </a:rPr>
              <a:t>Para visualizar os treinos de dias anteriores é alterar a data para ver os treinos anteriores.</a:t>
            </a:r>
          </a:p>
          <a:p>
            <a:pPr marL="285750" indent="-285750">
              <a:buFont typeface="Arial" charset="0"/>
              <a:buChar char="•"/>
            </a:pPr>
            <a:r>
              <a:rPr lang="pt-PT" dirty="0" smtClean="0">
                <a:solidFill>
                  <a:schemeClr val="bg2">
                    <a:lumMod val="10000"/>
                  </a:schemeClr>
                </a:solidFill>
              </a:rPr>
              <a:t>No final do treino é possível ao atleta deixar um comentário sobre o treino caso ache necessidade.</a:t>
            </a:r>
          </a:p>
          <a:p>
            <a:pPr marL="285750" indent="-285750">
              <a:buFont typeface="Arial" charset="0"/>
              <a:buChar char="•"/>
            </a:pPr>
            <a:r>
              <a:rPr lang="pt-PT" dirty="0" smtClean="0">
                <a:solidFill>
                  <a:schemeClr val="bg2">
                    <a:lumMod val="10000"/>
                  </a:schemeClr>
                </a:solidFill>
              </a:rPr>
              <a:t>Caso o atleta tenha tido algum problema com os materiais seleciona o tipo de problema e submete quando for submeter o resultado do treino.</a:t>
            </a:r>
            <a:endParaRPr lang="pt-PT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14456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A4AC5506-6312-4701-8D3C-40187889A94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pt-PT" sz="3200" kern="1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Calendário de jogos</a:t>
            </a:r>
            <a:endParaRPr lang="en-US" sz="32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E29469E3-F7C2-0343-AD03-CE704401D5F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DE3831">
                    <a:tint val="75000"/>
                  </a:srgbClr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DE3831">
                  <a:tint val="75000"/>
                </a:srgbClr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pic>
        <p:nvPicPr>
          <p:cNvPr id="3" name="Picture 2" descr="e48b72d8-672f-4b2a-8fdb-e2b3eca32166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532" y="1975757"/>
            <a:ext cx="4890659" cy="301622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731329" y="2416629"/>
            <a:ext cx="5257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Página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onde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os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atletas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conseguem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visualizar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os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jogos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e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onde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se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vão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realizar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.</a:t>
            </a:r>
            <a:endParaRPr lang="en-US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95049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pt-PT" sz="3200" kern="1200" dirty="0" smtClean="0">
                <a:solidFill>
                  <a:schemeClr val="bg2">
                    <a:lumMod val="10000"/>
                  </a:schemeClr>
                </a:solidFill>
                <a:latin typeface="+mj-lt"/>
                <a:ea typeface="+mj-ea"/>
                <a:cs typeface="+mj-cs"/>
              </a:rPr>
              <a:t>Homepage equipa técnica</a:t>
            </a:r>
            <a:endParaRPr lang="en-US" sz="3200" kern="1200" dirty="0">
              <a:solidFill>
                <a:schemeClr val="bg2">
                  <a:lumMod val="10000"/>
                </a:schemeClr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E29469E3-F7C2-0343-AD03-CE704401D5F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DE3831">
                    <a:tint val="75000"/>
                  </a:srgbClr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DE3831">
                  <a:tint val="75000"/>
                </a:srgbClr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004957" y="2139599"/>
            <a:ext cx="41311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Página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inicial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após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um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elemento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da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equipa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técnica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efetuar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login,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onde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consegue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visualizar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os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elementos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da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equipa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técnica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.</a:t>
            </a:r>
            <a:endParaRPr lang="en-US" dirty="0">
              <a:solidFill>
                <a:schemeClr val="bg2">
                  <a:lumMod val="10000"/>
                </a:schemeClr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243" y="1812472"/>
            <a:ext cx="6497658" cy="3380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2689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A4AC5506-6312-4701-8D3C-40187889A94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pt-PT" sz="3200" dirty="0" smtClean="0">
                <a:solidFill>
                  <a:schemeClr val="bg1"/>
                </a:solidFill>
              </a:rPr>
              <a:t>Materiais estado</a:t>
            </a:r>
            <a:endParaRPr lang="en-US" sz="32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E29469E3-F7C2-0343-AD03-CE704401D5F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DE3831">
                    <a:tint val="75000"/>
                  </a:srgbClr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DE3831">
                  <a:tint val="75000"/>
                </a:srgbClr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632" y="1763486"/>
            <a:ext cx="6811534" cy="354352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233557" y="2334921"/>
            <a:ext cx="42454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Página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de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materiais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pedidos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,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onde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o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elemento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da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equipa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técnica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consegue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visualizar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se o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problema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já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foi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resolvido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.</a:t>
            </a:r>
            <a:endParaRPr lang="en-US" dirty="0">
              <a:solidFill>
                <a:schemeClr val="bg2">
                  <a:lumMod val="10000"/>
                </a:schemeClr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7350" y="2813050"/>
            <a:ext cx="1257300" cy="123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5597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A4AC5506-6312-4701-8D3C-40187889A94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pt-PT" sz="3200" kern="1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Definir planos de Treino</a:t>
            </a:r>
            <a:endParaRPr lang="en-US" sz="32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E29469E3-F7C2-0343-AD03-CE704401D5F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DE3831">
                    <a:tint val="75000"/>
                  </a:srgbClr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DE3831">
                  <a:tint val="75000"/>
                </a:srgbClr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pic>
        <p:nvPicPr>
          <p:cNvPr id="3" name="Picture 2" descr="307e4b31-20a5-4843-917a-f9ef713d14b7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459" y="2008415"/>
            <a:ext cx="4994328" cy="300899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568043" y="2171700"/>
            <a:ext cx="5257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Página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onde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a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equipa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técnica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define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os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treinos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para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os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atletas</a:t>
            </a:r>
            <a:endParaRPr lang="en-US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3136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A4AC5506-6312-4701-8D3C-40187889A94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pt-PT" sz="3200" kern="1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Treinos realizados</a:t>
            </a:r>
            <a:endParaRPr lang="en-US" sz="32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E29469E3-F7C2-0343-AD03-CE704401D5F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DE3831">
                    <a:tint val="75000"/>
                  </a:srgbClr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DE3831">
                  <a:tint val="75000"/>
                </a:srgbClr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pic>
        <p:nvPicPr>
          <p:cNvPr id="4" name="Picture 3" descr="Captura de ecrã 2019-10-20, às 21.16.07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056" y="1900918"/>
            <a:ext cx="4931578" cy="317726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286500" y="2283692"/>
            <a:ext cx="44740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Página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onde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o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treinador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consegue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visualizar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quais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os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atletas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realizaram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o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treino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em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determinado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dia</a:t>
            </a:r>
            <a:endParaRPr lang="en-US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13982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laureate">
      <a:dk1>
        <a:srgbClr val="DE3831"/>
      </a:dk1>
      <a:lt1>
        <a:sysClr val="window" lastClr="FFFFFF"/>
      </a:lt1>
      <a:dk2>
        <a:srgbClr val="DE3831"/>
      </a:dk2>
      <a:lt2>
        <a:srgbClr val="E7E6E6"/>
      </a:lt2>
      <a:accent1>
        <a:srgbClr val="EB5D13"/>
      </a:accent1>
      <a:accent2>
        <a:srgbClr val="F59100"/>
      </a:accent2>
      <a:accent3>
        <a:srgbClr val="A10E2F"/>
      </a:accent3>
      <a:accent4>
        <a:srgbClr val="40ACB6"/>
      </a:accent4>
      <a:accent5>
        <a:srgbClr val="706F6F"/>
      </a:accent5>
      <a:accent6>
        <a:srgbClr val="3363AC"/>
      </a:accent6>
      <a:hlink>
        <a:srgbClr val="0563C1"/>
      </a:hlink>
      <a:folHlink>
        <a:srgbClr val="954F72"/>
      </a:folHlink>
    </a:clrScheme>
    <a:fontScheme name="Instalación integrada">
      <a:majorFont>
        <a:latin typeface="Trebuchet MS"/>
        <a:ea typeface=""/>
        <a:cs typeface=""/>
        <a:font script="Jpan" typeface="ＭＳ ゴシック"/>
        <a:font script="Hang" typeface="HY그래픽B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ＭＳ ゴシック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28873</TotalTime>
  <Words>279</Words>
  <Application>Microsoft Macintosh PowerPoint</Application>
  <PresentationFormat>Widescreen</PresentationFormat>
  <Paragraphs>35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Calibri</vt:lpstr>
      <vt:lpstr>Trebuchet MS</vt:lpstr>
      <vt:lpstr>Verdana</vt:lpstr>
      <vt:lpstr>Arial</vt:lpstr>
      <vt:lpstr>Office Theme</vt:lpstr>
      <vt:lpstr>Interfaces e Usabilidade</vt:lpstr>
      <vt:lpstr>Home page atleta</vt:lpstr>
      <vt:lpstr>Perfil atleta</vt:lpstr>
      <vt:lpstr>Plano treino atleta</vt:lpstr>
      <vt:lpstr>Calendário de jogos</vt:lpstr>
      <vt:lpstr>Homepage equipa técnica</vt:lpstr>
      <vt:lpstr>Materiais estado</vt:lpstr>
      <vt:lpstr>Definir planos de Treino</vt:lpstr>
      <vt:lpstr>Treinos realizados</vt:lpstr>
      <vt:lpstr>Homepage Gestor</vt:lpstr>
      <vt:lpstr>Gestão dos materiais 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Yaiza Díaz</dc:creator>
  <cp:lastModifiedBy>Andre Carvalho</cp:lastModifiedBy>
  <cp:revision>181</cp:revision>
  <dcterms:created xsi:type="dcterms:W3CDTF">2017-01-02T11:35:00Z</dcterms:created>
  <dcterms:modified xsi:type="dcterms:W3CDTF">2019-11-05T13:57:30Z</dcterms:modified>
</cp:coreProperties>
</file>

<file path=docProps/thumbnail.jpeg>
</file>